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1"/>
  </p:notesMasterIdLst>
  <p:handoutMasterIdLst>
    <p:handoutMasterId r:id="rId22"/>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8" r:id="rId17"/>
    <p:sldId id="385" r:id="rId18"/>
    <p:sldId id="404" r:id="rId19"/>
    <p:sldId id="390" r:id="rId20"/>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varScale="1">
        <p:scale>
          <a:sx n="94" d="100"/>
          <a:sy n="94" d="100"/>
        </p:scale>
        <p:origin x="1816" y="18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7/15/21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err="1">
                <a:solidFill>
                  <a:srgbClr val="000000"/>
                </a:solidFill>
                <a:effectLst/>
                <a:latin typeface="Arial"/>
                <a:ea typeface="Arial"/>
                <a:cs typeface="Arial"/>
                <a:sym typeface="Arial"/>
              </a:rPr>
              <a:t>Rstudio</a:t>
            </a:r>
            <a:r>
              <a:rPr lang="en-US" sz="1100" b="0" i="0" u="none" strike="noStrike" cap="none">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a:solidFill>
                  <a:srgbClr val="000000"/>
                </a:solidFill>
                <a:effectLst/>
                <a:latin typeface="Arial"/>
                <a:ea typeface="Arial"/>
                <a:cs typeface="Arial"/>
                <a:sym typeface="Arial"/>
              </a:rPr>
              <a:t> and can use Zoom on it, </a:t>
            </a:r>
            <a:r>
              <a:rPr lang="en-US" sz="1100" b="0" i="0" u="none" strike="noStrike" cap="none">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a:p>
        </p:txBody>
      </p:sp>
    </p:spTree>
    <p:extLst>
      <p:ext uri="{BB962C8B-B14F-4D97-AF65-F5344CB8AC3E}">
        <p14:creationId xmlns:p14="http://schemas.microsoft.com/office/powerpoint/2010/main" val="883655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err="1">
                <a:solidFill>
                  <a:srgbClr val="000000"/>
                </a:solidFill>
                <a:effectLst/>
                <a:latin typeface="Arial"/>
                <a:ea typeface="Arial"/>
                <a:cs typeface="Arial"/>
                <a:sym typeface="Arial"/>
              </a:rPr>
              <a:t>DataOps</a:t>
            </a:r>
            <a:r>
              <a:rPr lang="en-US" sz="1100" b="0" i="0" u="none" strike="noStrike" cap="none">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a:p>
        </p:txBody>
      </p:sp>
    </p:spTree>
    <p:extLst>
      <p:ext uri="{BB962C8B-B14F-4D97-AF65-F5344CB8AC3E}">
        <p14:creationId xmlns:p14="http://schemas.microsoft.com/office/powerpoint/2010/main" val="115403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His current clinical practice, in addition to clinical chemistry, includes leading informatics projects to make better use of existing laboratory data in the form of live operational dashboards, test utilization reports, and identification of missing patient diagnoses. </a:t>
            </a: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7/15/21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7/15/21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a:t>
            </a:r>
          </a:p>
          <a:p>
            <a:r>
              <a:rPr lang="en-US" sz="2800">
                <a:solidFill>
                  <a:schemeClr val="tx1">
                    <a:lumMod val="65000"/>
                    <a:lumOff val="35000"/>
                  </a:schemeClr>
                </a:solidFill>
              </a:rPr>
              <a:t>July 15, 2021</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Setup</a:t>
            </a: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19</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424776529"/>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a:rPr>
                        <a:t>July 15,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a:rPr>
                        <a:t>1:00 pm - 1:30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- 2:05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2:20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a:rPr>
                        <a:t>July 16,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1:00 pm - 2:30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2:45 pm - 4:15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Dan Herman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4:30 pm - 5:00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a:t>
            </a:r>
            <a:r>
              <a:rPr lang="en" dirty="0">
                <a:solidFill>
                  <a:srgbClr val="434343"/>
                </a:solidFill>
              </a:rPr>
              <a:t>, </a:t>
            </a:r>
            <a:r>
              <a:rPr lang="en" sz="2400" dirty="0">
                <a:solidFill>
                  <a:srgbClr val="434343"/>
                </a:solidFill>
              </a:rPr>
              <a:t>Department of Laboratory Medicine and Pathology</a:t>
            </a:r>
            <a:endParaRPr dirty="0">
              <a:solidFill>
                <a:srgbClr val="434343"/>
              </a:solidFill>
            </a:endParaRPr>
          </a:p>
          <a:p>
            <a:pPr marL="0" indent="0">
              <a:spcBef>
                <a:spcPts val="2133"/>
              </a:spcBef>
              <a:buNone/>
            </a:pPr>
            <a:r>
              <a:rPr lang="en" sz="2400" dirty="0">
                <a:solidFill>
                  <a:srgbClr val="434343"/>
                </a:solidFill>
              </a:rPr>
              <a:t>University of Washington </a:t>
            </a:r>
            <a:r>
              <a:rPr lang="en" dirty="0">
                <a:solidFill>
                  <a:srgbClr val="434343"/>
                </a:solidFill>
              </a:rPr>
              <a:t>School of Medicine</a:t>
            </a:r>
            <a:endParaRPr dirty="0">
              <a:solidFill>
                <a:srgbClr val="434343"/>
              </a:solidFill>
            </a:endParaRPr>
          </a:p>
          <a:p>
            <a:pPr marL="0" indent="0">
              <a:spcBef>
                <a:spcPts val="2133"/>
              </a:spcBef>
              <a:spcAft>
                <a:spcPts val="2133"/>
              </a:spcAft>
              <a:buNone/>
            </a:pPr>
            <a:r>
              <a:rPr lang="en" dirty="0">
                <a:solidFill>
                  <a:srgbClr val="434343"/>
                </a:solidFill>
              </a:rPr>
              <a:t>Associate Medical Director, Laboratory Medicine and Pathology </a:t>
            </a:r>
            <a:r>
              <a:rPr lang="en">
                <a:solidFill>
                  <a:srgbClr val="434343"/>
                </a:solidFill>
              </a:rPr>
              <a:t>Informatics </a:t>
            </a:r>
            <a:endParaRPr lang="en" dirty="0">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Daniel Herman</a:t>
            </a:r>
            <a:endParaRPr>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spcBef>
                <a:spcPts val="2133"/>
              </a:spcBef>
              <a:buClr>
                <a:schemeClr val="dk1"/>
              </a:buClr>
              <a:buSzPts val="1100"/>
              <a:buNone/>
            </a:pPr>
            <a:r>
              <a:rPr lang="en">
                <a:solidFill>
                  <a:srgbClr val="434343"/>
                </a:solidFill>
              </a:rPr>
              <a:t>Director, Endocrinology Laboratory</a:t>
            </a:r>
            <a:endParaRPr>
              <a:solidFill>
                <a:srgbClr val="434343"/>
              </a:solidFill>
            </a:endParaRPr>
          </a:p>
          <a:p>
            <a:pPr marL="0" indent="0">
              <a:spcBef>
                <a:spcPts val="2133"/>
              </a:spcBef>
              <a:spcAft>
                <a:spcPts val="2133"/>
              </a:spcAft>
              <a:buNone/>
            </a:pPr>
            <a:r>
              <a:rPr lang="en">
                <a:solidFill>
                  <a:srgbClr val="434343"/>
                </a:solidFill>
              </a:rPr>
              <a:t>Hospital of the University of Pennsylvania</a:t>
            </a:r>
            <a:endParaRPr>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1988</Words>
  <Application>Microsoft Macintosh PowerPoint</Application>
  <PresentationFormat>Widescreen</PresentationFormat>
  <Paragraphs>154</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Narrow</vt:lpstr>
      <vt:lpstr>Arial,Sans-Serif</vt:lpstr>
      <vt:lpstr>Calibri</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54</cp:revision>
  <dcterms:modified xsi:type="dcterms:W3CDTF">2021-07-15T17:06:51Z</dcterms:modified>
</cp:coreProperties>
</file>